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9" r:id="rId6"/>
    <p:sldId id="260" r:id="rId7"/>
    <p:sldId id="274" r:id="rId8"/>
    <p:sldId id="270" r:id="rId9"/>
    <p:sldId id="271" r:id="rId10"/>
    <p:sldId id="272" r:id="rId11"/>
    <p:sldId id="273" r:id="rId12"/>
    <p:sldId id="261" r:id="rId13"/>
    <p:sldId id="264" r:id="rId14"/>
    <p:sldId id="265" r:id="rId15"/>
    <p:sldId id="266" r:id="rId16"/>
    <p:sldId id="267" r:id="rId17"/>
    <p:sldId id="268" r:id="rId18"/>
    <p:sldId id="275" r:id="rId19"/>
    <p:sldId id="26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</a:t>
            </a:r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-Teenager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" y="2278928"/>
            <a:ext cx="5025930" cy="3769447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3504" b="42874"/>
          <a:stretch/>
        </p:blipFill>
        <p:spPr>
          <a:xfrm>
            <a:off x="7844440" y="3413125"/>
            <a:ext cx="3982724" cy="305088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585479"/>
            <a:ext cx="3592946" cy="26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78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Staplerfahrer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3956794"/>
            <a:ext cx="4479585" cy="259686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3723"/>
          <a:stretch/>
        </p:blipFill>
        <p:spPr>
          <a:xfrm>
            <a:off x="1006765" y="1463462"/>
            <a:ext cx="4525817" cy="50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62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7DF2D-BE28-4489-B4C1-9C7059E1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21755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8" y="0"/>
            <a:ext cx="7939455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97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r="39785"/>
          <a:stretch/>
        </p:blipFill>
        <p:spPr>
          <a:xfrm rot="5400000">
            <a:off x="3376841" y="655888"/>
            <a:ext cx="5757634" cy="55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Mechanik</a:t>
            </a:r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62" y="1962878"/>
            <a:ext cx="3676650" cy="4112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4480020" y="1962878"/>
            <a:ext cx="7309499" cy="4385085"/>
            <a:chOff x="0" y="-6350"/>
            <a:chExt cx="6049007" cy="3793556"/>
          </a:xfrm>
        </p:grpSpPr>
        <p:grpSp>
          <p:nvGrpSpPr>
            <p:cNvPr id="6" name="Gruppieren 5"/>
            <p:cNvGrpSpPr>
              <a:grpSpLocks noChangeAspect="1"/>
            </p:cNvGrpSpPr>
            <p:nvPr/>
          </p:nvGrpSpPr>
          <p:grpSpPr>
            <a:xfrm>
              <a:off x="139700" y="-6350"/>
              <a:ext cx="5909307" cy="3793556"/>
              <a:chOff x="120650" y="-6348"/>
              <a:chExt cx="5907405" cy="3792218"/>
            </a:xfrm>
          </p:grpSpPr>
          <p:sp>
            <p:nvSpPr>
              <p:cNvPr id="9" name="Text Box 73"/>
              <p:cNvSpPr txBox="1">
                <a:spLocks noChangeArrowheads="1"/>
              </p:cNvSpPr>
              <p:nvPr/>
            </p:nvSpPr>
            <p:spPr bwMode="auto">
              <a:xfrm>
                <a:off x="120650" y="3479800"/>
                <a:ext cx="689610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Antrieb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74"/>
              <p:cNvSpPr txBox="1">
                <a:spLocks noChangeArrowheads="1"/>
              </p:cNvSpPr>
              <p:nvPr/>
            </p:nvSpPr>
            <p:spPr bwMode="auto">
              <a:xfrm>
                <a:off x="3181350" y="3479800"/>
                <a:ext cx="1125855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Greifer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1" name="Text Box 75"/>
              <p:cNvSpPr txBox="1">
                <a:spLocks noChangeArrowheads="1"/>
              </p:cNvSpPr>
              <p:nvPr/>
            </p:nvSpPr>
            <p:spPr bwMode="auto">
              <a:xfrm>
                <a:off x="1708150" y="3479800"/>
                <a:ext cx="11195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Stapler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76"/>
              <p:cNvSpPr txBox="1">
                <a:spLocks noChangeArrowheads="1"/>
              </p:cNvSpPr>
              <p:nvPr/>
            </p:nvSpPr>
            <p:spPr bwMode="auto">
              <a:xfrm>
                <a:off x="4375150" y="3479800"/>
                <a:ext cx="16529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Abdeckung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8"/>
              <a:stretch/>
            </p:blipFill>
            <p:spPr bwMode="auto">
              <a:xfrm>
                <a:off x="2133568" y="-6348"/>
                <a:ext cx="1438275" cy="1504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Picture 2"/>
              <p:cNvPicPr>
                <a:picLocks noGrp="1"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7992" y="2298637"/>
                <a:ext cx="1190625" cy="106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2"/>
              <p:cNvPicPr>
                <a:picLocks noGrp="1"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700" y="2171700"/>
                <a:ext cx="1085850" cy="1285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6" name="Gerader Verbinder 15"/>
              <p:cNvCxnSpPr/>
              <p:nvPr/>
            </p:nvCxnSpPr>
            <p:spPr>
              <a:xfrm flipV="1">
                <a:off x="571500" y="1733550"/>
                <a:ext cx="4572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/>
              <p:cNvCxnSpPr/>
              <p:nvPr/>
            </p:nvCxnSpPr>
            <p:spPr>
              <a:xfrm flipH="1" flipV="1">
                <a:off x="2971800" y="1543050"/>
                <a:ext cx="0" cy="1905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/>
              <p:cNvCxnSpPr/>
              <p:nvPr/>
            </p:nvCxnSpPr>
            <p:spPr>
              <a:xfrm flipH="1" flipV="1">
                <a:off x="565150" y="17399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/>
              <p:cNvCxnSpPr/>
              <p:nvPr/>
            </p:nvCxnSpPr>
            <p:spPr>
              <a:xfrm flipH="1" flipV="1">
                <a:off x="21463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/>
              <p:nvPr/>
            </p:nvCxnSpPr>
            <p:spPr>
              <a:xfrm flipH="1" flipV="1">
                <a:off x="37338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/>
              <p:cNvCxnSpPr/>
              <p:nvPr/>
            </p:nvCxnSpPr>
            <p:spPr>
              <a:xfrm flipH="1" flipV="1">
                <a:off x="5156200" y="173355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3"/>
            <p:cNvPicPr>
              <a:picLocks noGrp="1"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850" y="2139950"/>
              <a:ext cx="1332865" cy="1269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Grp="1"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1209040" cy="136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214110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Elektronik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11633" y="7907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89322"/>
              </p:ext>
            </p:extLst>
          </p:nvPr>
        </p:nvGraphicFramePr>
        <p:xfrm>
          <a:off x="3769822" y="1457325"/>
          <a:ext cx="559117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3" imgW="5600655" imgH="5410027" progId="Visio.Drawing.15">
                  <p:embed/>
                </p:oleObj>
              </mc:Choice>
              <mc:Fallback>
                <p:oleObj name="Visio" r:id="rId3" imgW="5600655" imgH="541002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822" y="1457325"/>
                        <a:ext cx="5591175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59055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Informatik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690688"/>
            <a:ext cx="89344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92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7DF2D-BE28-4489-B4C1-9C7059E1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85192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87" y="576263"/>
            <a:ext cx="10515600" cy="2852737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94430A-1DA8-4CAE-A566-B930E162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Alle drei Roboter von Hinten</a:t>
            </a:r>
          </a:p>
        </p:txBody>
      </p:sp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&amp; Team 10 &amp; Team 02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23FC2-8B8C-4254-930F-620CF466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730" y="1484606"/>
            <a:ext cx="2017712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Bot Spencer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A10C07E-5FF1-4228-BB09-B12B374EB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041" flipH="1">
            <a:off x="182550" y="2605169"/>
            <a:ext cx="3373856" cy="3684588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496" y="1473963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FC7FF0A-A424-423D-9883-2FBACF58AA28}"/>
              </a:ext>
            </a:extLst>
          </p:cNvPr>
          <p:cNvSpPr txBox="1">
            <a:spLocks/>
          </p:cNvSpPr>
          <p:nvPr/>
        </p:nvSpPr>
        <p:spPr>
          <a:xfrm>
            <a:off x="8236580" y="1479734"/>
            <a:ext cx="17564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 Duck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65" y="2219919"/>
            <a:ext cx="3030896" cy="4210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100000" l="0" r="89895">
                        <a14:foregroundMark x1="14465" y1="77330" x2="14759" y2="78225"/>
                        <a14:foregroundMark x1="9392" y1="73826" x2="8092" y2="72036"/>
                        <a14:foregroundMark x1="8260" y1="72931" x2="7799" y2="72185"/>
                        <a14:foregroundMark x1="19874" y1="58837" x2="20881" y2="58911"/>
                        <a14:foregroundMark x1="57736" y1="18195" x2="53920" y2="23639"/>
                        <a14:foregroundMark x1="57317" y1="19165" x2="52621" y2="25503"/>
                        <a14:foregroundMark x1="59539" y1="70022" x2="61132" y2="69799"/>
                        <a14:foregroundMark x1="56226" y1="83520" x2="56226" y2="68307"/>
                        <a14:foregroundMark x1="54843" y1="77256" x2="54801" y2="74646"/>
                        <a14:foregroundMark x1="54675" y1="77852" x2="55178" y2="77852"/>
                        <a14:foregroundMark x1="21929" y1="71588" x2="26164" y2="70321"/>
                        <a14:foregroundMark x1="17023" y1="64802" x2="23774" y2="63087"/>
                        <a14:foregroundMark x1="36981" y1="75317" x2="31656" y2="75690"/>
                        <a14:foregroundMark x1="18784" y1="61745" x2="22348" y2="61223"/>
                        <a14:foregroundMark x1="16436" y1="88889" x2="16394" y2="87621"/>
                        <a14:foregroundMark x1="17945" y1="88665" x2="16059" y2="88889"/>
                        <a14:foregroundMark x1="15639" y1="88814" x2="14465" y2="87472"/>
                        <a14:foregroundMark x1="10356" y1="83221" x2="9769" y2="82327"/>
                        <a14:foregroundMark x1="30566" y1="67711" x2="30189" y2="62491"/>
                        <a14:foregroundMark x1="19245" y1="88367" x2="21887" y2="85384"/>
                        <a14:foregroundMark x1="22683" y1="85384" x2="24948" y2="83296"/>
                        <a14:foregroundMark x1="27925" y1="80089" x2="29811" y2="76212"/>
                        <a14:foregroundMark x1="26415" y1="81805" x2="27086" y2="81283"/>
                        <a14:backgroundMark x1="2767" y1="74273" x2="12914" y2="97315"/>
                        <a14:backgroundMark x1="14172" y1="79195" x2="14465" y2="80686"/>
                        <a14:backgroundMark x1="13753" y1="78374" x2="14465" y2="80089"/>
                        <a14:backgroundMark x1="797" y1="64280" x2="419" y2="746"/>
                        <a14:backgroundMark x1="8428" y1="46532" x2="20210" y2="53691"/>
                        <a14:backgroundMark x1="15975" y1="56227" x2="17526" y2="56227"/>
                        <a14:backgroundMark x1="15597" y1="56078" x2="15472" y2="58240"/>
                        <a14:backgroundMark x1="23732" y1="57569" x2="23145" y2="9620"/>
                        <a14:backgroundMark x1="20461" y1="58016" x2="19958" y2="54139"/>
                        <a14:backgroundMark x1="31698" y1="13572" x2="89015" y2="10365"/>
                        <a14:backgroundMark x1="45073" y1="15958" x2="65073" y2="17524"/>
                        <a14:backgroundMark x1="49560" y1="17151" x2="54675" y2="16853"/>
                        <a14:backgroundMark x1="24948" y1="17524" x2="34465" y2="17151"/>
                        <a14:backgroundMark x1="25325" y1="18568" x2="24654" y2="35794"/>
                        <a14:backgroundMark x1="53795" y1="77330" x2="26205" y2="78747"/>
                        <a14:backgroundMark x1="18910" y1="67636" x2="28595" y2="65399"/>
                        <a14:backgroundMark x1="17442" y1="62491" x2="20922" y2="62491"/>
                        <a14:backgroundMark x1="21971" y1="62640" x2="22474" y2="62118"/>
                        <a14:backgroundMark x1="29392" y1="62640" x2="23145" y2="65399"/>
                        <a14:backgroundMark x1="30063" y1="71514" x2="27547" y2="74944"/>
                        <a14:backgroundMark x1="20168" y1="73751" x2="31488" y2="80239"/>
                        <a14:backgroundMark x1="5912" y1="76361" x2="629" y2="95451"/>
                        <a14:backgroundMark x1="22348" y1="72483" x2="25535" y2="72483"/>
                        <a14:backgroundMark x1="34927" y1="76734" x2="38197" y2="76510"/>
                        <a14:backgroundMark x1="27841" y1="68978" x2="30147" y2="68978"/>
                        <a14:backgroundMark x1="23690" y1="61596" x2="21845" y2="62043"/>
                        <a14:backgroundMark x1="29769" y1="64802" x2="29769" y2="67487"/>
                        <a14:backgroundMark x1="29769" y1="79567" x2="24235" y2="91126"/>
                        <a14:backgroundMark x1="26122" y1="78598" x2="22558" y2="81432"/>
                        <a14:backgroundMark x1="23648" y1="83520" x2="24277" y2="83072"/>
                        <a14:backgroundMark x1="26499" y1="80239" x2="27589" y2="79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>
          <a:xfrm rot="5840188">
            <a:off x="7326887" y="2964373"/>
            <a:ext cx="3830479" cy="3221565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FB5D938-3702-4F38-8178-5C3D080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378A44BB-6C4F-4857-B53B-BD07FF381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726" y="1377755"/>
            <a:ext cx="6969449" cy="52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31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FCE3FD2-E610-4D56-9AAE-25B4115C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		</a:t>
            </a:r>
            <a:r>
              <a:rPr lang="de-CH" sz="4800" b="1">
                <a:solidFill>
                  <a:schemeClr val="bg1"/>
                </a:solidFill>
              </a:rPr>
              <a:t>Bot Spencer</a:t>
            </a:r>
            <a:endParaRPr lang="de-CH" sz="4800" b="1" dirty="0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7F5EB0-BFD2-4D7A-874C-901BD9ED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Multifunktional</a:t>
            </a:r>
          </a:p>
          <a:p>
            <a:r>
              <a:rPr lang="de-CH" dirty="0">
                <a:solidFill>
                  <a:schemeClr val="bg1"/>
                </a:solidFill>
              </a:rPr>
              <a:t>Kann Steine und Spitze greifen und setzen </a:t>
            </a:r>
          </a:p>
          <a:p>
            <a:r>
              <a:rPr lang="de-CH" dirty="0">
                <a:solidFill>
                  <a:schemeClr val="bg1"/>
                </a:solidFill>
              </a:rPr>
              <a:t>Zweifach ausfahrbar</a:t>
            </a:r>
          </a:p>
          <a:p>
            <a:r>
              <a:rPr lang="de-CH" dirty="0">
                <a:solidFill>
                  <a:schemeClr val="bg1"/>
                </a:solidFill>
              </a:rPr>
              <a:t>Frei beweglich</a:t>
            </a:r>
          </a:p>
          <a:p>
            <a:r>
              <a:rPr lang="de-CH" dirty="0">
                <a:solidFill>
                  <a:schemeClr val="bg1"/>
                </a:solidFill>
              </a:rPr>
              <a:t>Zusammenarbeit mit Klaus dem Leuchtturmbauer</a:t>
            </a:r>
          </a:p>
          <a:p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AB580-87A9-473E-82D9-89F040FB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51" y="1546593"/>
            <a:ext cx="4161417" cy="49462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1EEA7E-6E36-4BDE-AD22-FF5AD2E085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31" y="247379"/>
            <a:ext cx="1092737" cy="15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7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EDEAEC1D-49AC-462C-B61F-0666F822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40181" cy="435133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D60F3-39FD-4031-8822-7E9FD77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Fahrwerk &amp; Ausfahrmechanismus</a:t>
            </a:r>
          </a:p>
        </p:txBody>
      </p:sp>
      <p:pic>
        <p:nvPicPr>
          <p:cNvPr id="5" name="Picture 11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FBAB5EB1-12D7-407A-8340-F8F4274D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1690689"/>
            <a:ext cx="4639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53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b="1" dirty="0" err="1">
                <a:solidFill>
                  <a:schemeClr val="bg1"/>
                </a:solidFill>
              </a:rPr>
              <a:t>vu</a:t>
            </a:r>
            <a:r>
              <a:rPr lang="de-CH" b="1" dirty="0">
                <a:solidFill>
                  <a:schemeClr val="bg1"/>
                </a:solidFill>
              </a:rPr>
              <a:t> Chur </a:t>
            </a:r>
            <a:r>
              <a:rPr lang="de-CH" b="1" dirty="0" err="1">
                <a:solidFill>
                  <a:schemeClr val="bg1"/>
                </a:solidFill>
              </a:rPr>
              <a:t>obenaba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Bildergebnis fÃ¼r chur">
            <a:extLst>
              <a:ext uri="{FF2B5EF4-FFF2-40B4-BE49-F238E27FC236}">
                <a16:creationId xmlns:a16="http://schemas.microsoft.com/office/drawing/2014/main" id="{9585E98D-53CF-4ADB-8BD5-41A40EA2AF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43" y="1527142"/>
            <a:ext cx="8199314" cy="46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407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    Luzian Weber		      Michael </a:t>
            </a:r>
            <a:r>
              <a:rPr lang="de-CH" dirty="0" err="1">
                <a:solidFill>
                  <a:schemeClr val="bg1"/>
                </a:solidFill>
              </a:rPr>
              <a:t>Alig</a:t>
            </a:r>
            <a:r>
              <a:rPr lang="de-CH" dirty="0">
                <a:solidFill>
                  <a:schemeClr val="bg1"/>
                </a:solidFill>
              </a:rPr>
              <a:t> 		          Mauro Stoffel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4"/>
          <a:stretch/>
        </p:blipFill>
        <p:spPr>
          <a:xfrm>
            <a:off x="8309813" y="2576963"/>
            <a:ext cx="3793751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20494"/>
          <a:stretch/>
        </p:blipFill>
        <p:spPr>
          <a:xfrm>
            <a:off x="88436" y="2576963"/>
            <a:ext cx="3805382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1"/>
          <a:stretch/>
        </p:blipFill>
        <p:spPr>
          <a:xfrm>
            <a:off x="4214434" y="2576963"/>
            <a:ext cx="3774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68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Jeannot Zwick 		      </a:t>
            </a:r>
            <a:r>
              <a:rPr lang="de-CH" dirty="0" err="1">
                <a:solidFill>
                  <a:schemeClr val="bg1"/>
                </a:solidFill>
              </a:rPr>
              <a:t>Romario</a:t>
            </a:r>
            <a:r>
              <a:rPr lang="de-CH" dirty="0">
                <a:solidFill>
                  <a:schemeClr val="bg1"/>
                </a:solidFill>
              </a:rPr>
              <a:t> Jäger		         Erich Meier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/>
          <a:stretch/>
        </p:blipFill>
        <p:spPr>
          <a:xfrm>
            <a:off x="4337231" y="2462181"/>
            <a:ext cx="3833873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5986"/>
          <a:stretch/>
        </p:blipFill>
        <p:spPr>
          <a:xfrm>
            <a:off x="8534399" y="2462181"/>
            <a:ext cx="3446174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/>
          <a:stretch/>
        </p:blipFill>
        <p:spPr>
          <a:xfrm>
            <a:off x="111610" y="2462181"/>
            <a:ext cx="380672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81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das Roboterbaby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75" y="1908752"/>
            <a:ext cx="3263503" cy="4351338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2588635"/>
            <a:ext cx="4895273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9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</Words>
  <Application>Microsoft Office PowerPoint</Application>
  <PresentationFormat>Breitbild</PresentationFormat>
  <Paragraphs>36</Paragraphs>
  <Slides>19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Times New Roman</vt:lpstr>
      <vt:lpstr>Office</vt:lpstr>
      <vt:lpstr>Visio</vt:lpstr>
      <vt:lpstr>Systemtechnikprojekt 2018</vt:lpstr>
      <vt:lpstr>Team 03 &amp; Team 10 &amp; Team 02</vt:lpstr>
      <vt:lpstr>Team 03</vt:lpstr>
      <vt:lpstr>Team 03   Bot Spencer</vt:lpstr>
      <vt:lpstr>Fahrwerk &amp; Ausfahrmechanismus</vt:lpstr>
      <vt:lpstr>Team 10 vu Chur obenaba</vt:lpstr>
      <vt:lpstr>Team 10</vt:lpstr>
      <vt:lpstr>Team 10</vt:lpstr>
      <vt:lpstr>Team 10 Klaus das Roboterbaby</vt:lpstr>
      <vt:lpstr>Team 10 Klaus der Robi-Teenager</vt:lpstr>
      <vt:lpstr>Team 10 Klaus der Staplerfahrer</vt:lpstr>
      <vt:lpstr>Vorführung</vt:lpstr>
      <vt:lpstr>Team 02</vt:lpstr>
      <vt:lpstr>Team 02</vt:lpstr>
      <vt:lpstr>Team 02 Mechanik</vt:lpstr>
      <vt:lpstr>Team 02 Elektronik</vt:lpstr>
      <vt:lpstr>Team 02 Informatik</vt:lpstr>
      <vt:lpstr>Vorführung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Luzian Weber</cp:lastModifiedBy>
  <cp:revision>30</cp:revision>
  <dcterms:created xsi:type="dcterms:W3CDTF">2018-06-23T14:41:50Z</dcterms:created>
  <dcterms:modified xsi:type="dcterms:W3CDTF">2018-06-26T05:55:16Z</dcterms:modified>
</cp:coreProperties>
</file>